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ontaser Arabic Medium" charset="1" panose="00000600000000000000"/>
      <p:regular r:id="rId10"/>
    </p:embeddedFont>
    <p:embeddedFont>
      <p:font typeface="Poppins Bold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76177" cy="7635324"/>
            <a:chOff x="0" y="0"/>
            <a:chExt cx="2870491" cy="11862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70491" cy="1186237"/>
            </a:xfrm>
            <a:custGeom>
              <a:avLst/>
              <a:gdLst/>
              <a:ahLst/>
              <a:cxnLst/>
              <a:rect r="r" b="b" t="t" l="l"/>
              <a:pathLst>
                <a:path h="1186237" w="2870491">
                  <a:moveTo>
                    <a:pt x="0" y="0"/>
                  </a:moveTo>
                  <a:lnTo>
                    <a:pt x="2870491" y="0"/>
                  </a:lnTo>
                  <a:lnTo>
                    <a:pt x="2870491" y="1186237"/>
                  </a:lnTo>
                  <a:lnTo>
                    <a:pt x="0" y="1186237"/>
                  </a:lnTo>
                  <a:close/>
                </a:path>
              </a:pathLst>
            </a:custGeom>
            <a:blipFill>
              <a:blip r:embed="rId2"/>
              <a:stretch>
                <a:fillRect l="0" t="-19116" r="0" b="-19116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686269" cy="1686269"/>
          </a:xfrm>
          <a:custGeom>
            <a:avLst/>
            <a:gdLst/>
            <a:ahLst/>
            <a:cxnLst/>
            <a:rect r="r" b="b" t="t" l="l"/>
            <a:pathLst>
              <a:path h="1686269" w="1686269">
                <a:moveTo>
                  <a:pt x="0" y="0"/>
                </a:moveTo>
                <a:lnTo>
                  <a:pt x="1686269" y="0"/>
                </a:lnTo>
                <a:lnTo>
                  <a:pt x="1686269" y="1686269"/>
                </a:lnTo>
                <a:lnTo>
                  <a:pt x="0" y="1686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03248" y="4005839"/>
            <a:ext cx="15613104" cy="2206103"/>
            <a:chOff x="0" y="0"/>
            <a:chExt cx="20817472" cy="294147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90500"/>
              <a:ext cx="20817472" cy="822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0"/>
                </a:lnSpc>
              </a:pPr>
              <a:r>
                <a:rPr lang="en-US" b="true" sz="5025" spc="-251">
                  <a:solidFill>
                    <a:srgbClr val="479AAF"/>
                  </a:solidFill>
                  <a:latin typeface="Montaser Arabic Medium"/>
                  <a:ea typeface="Montaser Arabic Medium"/>
                  <a:cs typeface="Montaser Arabic Medium"/>
                  <a:sym typeface="Montaser Arabic Medium"/>
                </a:rPr>
                <a:t>TITLE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056177"/>
              <a:ext cx="20817472" cy="885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81"/>
                </a:lnSpc>
              </a:pPr>
              <a:r>
                <a:rPr lang="en-US" sz="2151" spc="107" b="true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  <a:p>
              <a:pPr algn="l">
                <a:lnSpc>
                  <a:spcPts val="2581"/>
                </a:lnSpc>
                <a:spcBef>
                  <a:spcPct val="0"/>
                </a:spcBef>
              </a:pPr>
              <a:r>
                <a:rPr lang="en-US" b="true" sz="2151" spc="107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79059" y="7868314"/>
            <a:ext cx="9627000" cy="2167783"/>
            <a:chOff x="0" y="0"/>
            <a:chExt cx="12836000" cy="28903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1667238"/>
              <a:ext cx="1526918" cy="1145816"/>
            </a:xfrm>
            <a:custGeom>
              <a:avLst/>
              <a:gdLst/>
              <a:ahLst/>
              <a:cxnLst/>
              <a:rect r="r" b="b" t="t" l="l"/>
              <a:pathLst>
                <a:path h="1145816" w="1526918">
                  <a:moveTo>
                    <a:pt x="0" y="0"/>
                  </a:moveTo>
                  <a:lnTo>
                    <a:pt x="1526918" y="0"/>
                  </a:lnTo>
                  <a:lnTo>
                    <a:pt x="1526918" y="1145816"/>
                  </a:lnTo>
                  <a:lnTo>
                    <a:pt x="0" y="1145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840" t="0" r="-29141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325796" y="1604671"/>
              <a:ext cx="1285707" cy="1285707"/>
            </a:xfrm>
            <a:custGeom>
              <a:avLst/>
              <a:gdLst/>
              <a:ahLst/>
              <a:cxnLst/>
              <a:rect r="r" b="b" t="t" l="l"/>
              <a:pathLst>
                <a:path h="1285707" w="1285707">
                  <a:moveTo>
                    <a:pt x="0" y="0"/>
                  </a:moveTo>
                  <a:lnTo>
                    <a:pt x="1285707" y="0"/>
                  </a:lnTo>
                  <a:lnTo>
                    <a:pt x="1285707" y="1285707"/>
                  </a:lnTo>
                  <a:lnTo>
                    <a:pt x="0" y="1285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410381" y="1859463"/>
              <a:ext cx="1562071" cy="776123"/>
            </a:xfrm>
            <a:custGeom>
              <a:avLst/>
              <a:gdLst/>
              <a:ahLst/>
              <a:cxnLst/>
              <a:rect r="r" b="b" t="t" l="l"/>
              <a:pathLst>
                <a:path h="776123" w="1562071">
                  <a:moveTo>
                    <a:pt x="0" y="0"/>
                  </a:moveTo>
                  <a:lnTo>
                    <a:pt x="1562071" y="0"/>
                  </a:lnTo>
                  <a:lnTo>
                    <a:pt x="1562071" y="776123"/>
                  </a:lnTo>
                  <a:lnTo>
                    <a:pt x="0" y="776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771330" y="1853597"/>
              <a:ext cx="1546195" cy="773098"/>
            </a:xfrm>
            <a:custGeom>
              <a:avLst/>
              <a:gdLst/>
              <a:ahLst/>
              <a:cxnLst/>
              <a:rect r="r" b="b" t="t" l="l"/>
              <a:pathLst>
                <a:path h="773098" w="1546195">
                  <a:moveTo>
                    <a:pt x="0" y="0"/>
                  </a:moveTo>
                  <a:lnTo>
                    <a:pt x="1546196" y="0"/>
                  </a:lnTo>
                  <a:lnTo>
                    <a:pt x="1546196" y="773098"/>
                  </a:lnTo>
                  <a:lnTo>
                    <a:pt x="0" y="773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116404" y="1755972"/>
              <a:ext cx="1292757" cy="968348"/>
            </a:xfrm>
            <a:custGeom>
              <a:avLst/>
              <a:gdLst/>
              <a:ahLst/>
              <a:cxnLst/>
              <a:rect r="r" b="b" t="t" l="l"/>
              <a:pathLst>
                <a:path h="968348" w="1292757">
                  <a:moveTo>
                    <a:pt x="0" y="0"/>
                  </a:moveTo>
                  <a:lnTo>
                    <a:pt x="1292757" y="0"/>
                  </a:lnTo>
                  <a:lnTo>
                    <a:pt x="1292757" y="968348"/>
                  </a:lnTo>
                  <a:lnTo>
                    <a:pt x="0" y="968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208039" y="1814080"/>
              <a:ext cx="1627961" cy="866889"/>
            </a:xfrm>
            <a:custGeom>
              <a:avLst/>
              <a:gdLst/>
              <a:ahLst/>
              <a:cxnLst/>
              <a:rect r="r" b="b" t="t" l="l"/>
              <a:pathLst>
                <a:path h="866889" w="1627961">
                  <a:moveTo>
                    <a:pt x="0" y="0"/>
                  </a:moveTo>
                  <a:lnTo>
                    <a:pt x="1627961" y="0"/>
                  </a:lnTo>
                  <a:lnTo>
                    <a:pt x="1627961" y="866889"/>
                  </a:lnTo>
                  <a:lnTo>
                    <a:pt x="0" y="86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114280" y="1366778"/>
              <a:ext cx="8607440" cy="2944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23"/>
                </a:lnSpc>
                <a:spcBef>
                  <a:spcPct val="0"/>
                </a:spcBef>
              </a:pPr>
              <a:r>
                <a:rPr lang="en-US" b="true" sz="1435" spc="71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PARTNER INSTITUTIONS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836000" cy="1219420"/>
            </a:xfrm>
            <a:custGeom>
              <a:avLst/>
              <a:gdLst/>
              <a:ahLst/>
              <a:cxnLst/>
              <a:rect r="r" b="b" t="t" l="l"/>
              <a:pathLst>
                <a:path h="1219420" w="12836000">
                  <a:moveTo>
                    <a:pt x="0" y="0"/>
                  </a:moveTo>
                  <a:lnTo>
                    <a:pt x="12836000" y="0"/>
                  </a:lnTo>
                  <a:lnTo>
                    <a:pt x="12836000" y="1219420"/>
                  </a:lnTo>
                  <a:lnTo>
                    <a:pt x="0" y="1219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12836000" cy="297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38"/>
                </a:lnSpc>
                <a:spcBef>
                  <a:spcPct val="0"/>
                </a:spcBef>
              </a:pPr>
              <a:r>
                <a:rPr lang="en-US" b="true" sz="1449" spc="72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ORGANIZED BY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840511" y="8061531"/>
            <a:ext cx="2418789" cy="1781349"/>
            <a:chOff x="0" y="0"/>
            <a:chExt cx="3225052" cy="23751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454621"/>
              <a:ext cx="3225052" cy="920511"/>
            </a:xfrm>
            <a:custGeom>
              <a:avLst/>
              <a:gdLst/>
              <a:ahLst/>
              <a:cxnLst/>
              <a:rect r="r" b="b" t="t" l="l"/>
              <a:pathLst>
                <a:path h="920511" w="3225052">
                  <a:moveTo>
                    <a:pt x="0" y="0"/>
                  </a:moveTo>
                  <a:lnTo>
                    <a:pt x="3225052" y="0"/>
                  </a:lnTo>
                  <a:lnTo>
                    <a:pt x="3225052" y="920511"/>
                  </a:lnTo>
                  <a:lnTo>
                    <a:pt x="0" y="920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089279" y="0"/>
              <a:ext cx="1046495" cy="1046495"/>
            </a:xfrm>
            <a:custGeom>
              <a:avLst/>
              <a:gdLst/>
              <a:ahLst/>
              <a:cxnLst/>
              <a:rect r="r" b="b" t="t" l="l"/>
              <a:pathLst>
                <a:path h="1046495" w="1046495">
                  <a:moveTo>
                    <a:pt x="0" y="0"/>
                  </a:moveTo>
                  <a:lnTo>
                    <a:pt x="1046494" y="0"/>
                  </a:lnTo>
                  <a:lnTo>
                    <a:pt x="1046494" y="1046495"/>
                  </a:lnTo>
                  <a:lnTo>
                    <a:pt x="0" y="1046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3452" cy="10287000"/>
            <a:chOff x="0" y="0"/>
            <a:chExt cx="2860746" cy="15982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0746" cy="1598206"/>
            </a:xfrm>
            <a:custGeom>
              <a:avLst/>
              <a:gdLst/>
              <a:ahLst/>
              <a:cxnLst/>
              <a:rect r="r" b="b" t="t" l="l"/>
              <a:pathLst>
                <a:path h="1598206" w="2860746">
                  <a:moveTo>
                    <a:pt x="0" y="0"/>
                  </a:moveTo>
                  <a:lnTo>
                    <a:pt x="2860746" y="0"/>
                  </a:lnTo>
                  <a:lnTo>
                    <a:pt x="2860746" y="1598206"/>
                  </a:lnTo>
                  <a:lnTo>
                    <a:pt x="0" y="1598206"/>
                  </a:lnTo>
                  <a:close/>
                </a:path>
              </a:pathLst>
            </a:custGeom>
            <a:blipFill>
              <a:blip r:embed="rId2"/>
              <a:stretch>
                <a:fillRect l="0" t="-1126" r="0" b="-11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1028700"/>
            <a:ext cx="18288000" cy="8229600"/>
            <a:chOff x="0" y="0"/>
            <a:chExt cx="4816593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16593" cy="2186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1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31437" y="1425963"/>
            <a:ext cx="1686269" cy="1686269"/>
          </a:xfrm>
          <a:custGeom>
            <a:avLst/>
            <a:gdLst/>
            <a:ahLst/>
            <a:cxnLst/>
            <a:rect r="r" b="b" t="t" l="l"/>
            <a:pathLst>
              <a:path h="1686269" w="1686269">
                <a:moveTo>
                  <a:pt x="0" y="0"/>
                </a:moveTo>
                <a:lnTo>
                  <a:pt x="1686269" y="0"/>
                </a:lnTo>
                <a:lnTo>
                  <a:pt x="1686269" y="1686269"/>
                </a:lnTo>
                <a:lnTo>
                  <a:pt x="0" y="1686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10474" y="2079761"/>
            <a:ext cx="14552339" cy="56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b="true" sz="5025" spc="-251">
                <a:solidFill>
                  <a:srgbClr val="479AA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5187" y="3389623"/>
            <a:ext cx="16637625" cy="554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1"/>
              </a:lnSpc>
            </a:pPr>
            <a:r>
              <a:rPr lang="en-US" sz="2151" spc="107" b="true">
                <a:solidFill>
                  <a:srgbClr val="617276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13452" cy="10287000"/>
            <a:chOff x="0" y="0"/>
            <a:chExt cx="2860746" cy="15982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0746" cy="1598206"/>
            </a:xfrm>
            <a:custGeom>
              <a:avLst/>
              <a:gdLst/>
              <a:ahLst/>
              <a:cxnLst/>
              <a:rect r="r" b="b" t="t" l="l"/>
              <a:pathLst>
                <a:path h="1598206" w="2860746">
                  <a:moveTo>
                    <a:pt x="0" y="0"/>
                  </a:moveTo>
                  <a:lnTo>
                    <a:pt x="2860746" y="0"/>
                  </a:lnTo>
                  <a:lnTo>
                    <a:pt x="2860746" y="1598206"/>
                  </a:lnTo>
                  <a:lnTo>
                    <a:pt x="0" y="1598206"/>
                  </a:lnTo>
                  <a:close/>
                </a:path>
              </a:pathLst>
            </a:custGeom>
            <a:blipFill>
              <a:blip r:embed="rId2"/>
              <a:stretch>
                <a:fillRect l="0" t="-1126" r="0" b="-11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624130" y="0"/>
            <a:ext cx="14663870" cy="10287000"/>
            <a:chOff x="0" y="0"/>
            <a:chExt cx="3862089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62089" cy="2709333"/>
            </a:xfrm>
            <a:custGeom>
              <a:avLst/>
              <a:gdLst/>
              <a:ahLst/>
              <a:cxnLst/>
              <a:rect r="r" b="b" t="t" l="l"/>
              <a:pathLst>
                <a:path h="2709333" w="3862089">
                  <a:moveTo>
                    <a:pt x="0" y="0"/>
                  </a:moveTo>
                  <a:lnTo>
                    <a:pt x="3862089" y="0"/>
                  </a:lnTo>
                  <a:lnTo>
                    <a:pt x="38620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862089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163580" y="1069358"/>
            <a:ext cx="13584970" cy="56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b="true" sz="5025" spc="-251">
                <a:solidFill>
                  <a:srgbClr val="479AA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63580" y="1800570"/>
            <a:ext cx="13299233" cy="7815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1"/>
              </a:lnSpc>
            </a:pPr>
            <a:r>
              <a:rPr lang="en-US" sz="2151" spc="107" b="true">
                <a:solidFill>
                  <a:srgbClr val="617276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</a:pPr>
          </a:p>
          <a:p>
            <a:pPr algn="l">
              <a:lnSpc>
                <a:spcPts val="2581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8700" y="648863"/>
            <a:ext cx="1686269" cy="1686269"/>
          </a:xfrm>
          <a:custGeom>
            <a:avLst/>
            <a:gdLst/>
            <a:ahLst/>
            <a:cxnLst/>
            <a:rect r="r" b="b" t="t" l="l"/>
            <a:pathLst>
              <a:path h="1686269" w="1686269">
                <a:moveTo>
                  <a:pt x="0" y="0"/>
                </a:moveTo>
                <a:lnTo>
                  <a:pt x="1686269" y="0"/>
                </a:lnTo>
                <a:lnTo>
                  <a:pt x="1686269" y="1686269"/>
                </a:lnTo>
                <a:lnTo>
                  <a:pt x="0" y="1686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476177" cy="10287000"/>
            <a:chOff x="0" y="0"/>
            <a:chExt cx="2870491" cy="15982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70491" cy="1598206"/>
            </a:xfrm>
            <a:custGeom>
              <a:avLst/>
              <a:gdLst/>
              <a:ahLst/>
              <a:cxnLst/>
              <a:rect r="r" b="b" t="t" l="l"/>
              <a:pathLst>
                <a:path h="1598206" w="2870491">
                  <a:moveTo>
                    <a:pt x="0" y="0"/>
                  </a:moveTo>
                  <a:lnTo>
                    <a:pt x="2870491" y="0"/>
                  </a:lnTo>
                  <a:lnTo>
                    <a:pt x="2870491" y="1598206"/>
                  </a:lnTo>
                  <a:lnTo>
                    <a:pt x="0" y="1598206"/>
                  </a:lnTo>
                  <a:close/>
                </a:path>
              </a:pathLst>
            </a:custGeom>
            <a:blipFill>
              <a:blip r:embed="rId2"/>
              <a:stretch>
                <a:fillRect l="0" t="-1300" r="0" b="-130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2317363">
            <a:off x="9960709" y="-1715629"/>
            <a:ext cx="13060665" cy="19585846"/>
            <a:chOff x="0" y="0"/>
            <a:chExt cx="3439846" cy="51584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39846" cy="5158412"/>
            </a:xfrm>
            <a:custGeom>
              <a:avLst/>
              <a:gdLst/>
              <a:ahLst/>
              <a:cxnLst/>
              <a:rect r="r" b="b" t="t" l="l"/>
              <a:pathLst>
                <a:path h="5158412" w="3439846">
                  <a:moveTo>
                    <a:pt x="0" y="0"/>
                  </a:moveTo>
                  <a:lnTo>
                    <a:pt x="3439846" y="0"/>
                  </a:lnTo>
                  <a:lnTo>
                    <a:pt x="3439846" y="5158412"/>
                  </a:lnTo>
                  <a:lnTo>
                    <a:pt x="0" y="51584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439846" cy="51774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1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199905" y="5198905"/>
            <a:ext cx="4059395" cy="4059395"/>
          </a:xfrm>
          <a:custGeom>
            <a:avLst/>
            <a:gdLst/>
            <a:ahLst/>
            <a:cxnLst/>
            <a:rect r="r" b="b" t="t" l="l"/>
            <a:pathLst>
              <a:path h="4059395" w="4059395">
                <a:moveTo>
                  <a:pt x="0" y="0"/>
                </a:moveTo>
                <a:lnTo>
                  <a:pt x="4059395" y="0"/>
                </a:lnTo>
                <a:lnTo>
                  <a:pt x="4059395" y="4059395"/>
                </a:lnTo>
                <a:lnTo>
                  <a:pt x="0" y="40593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700" y="2312243"/>
            <a:ext cx="6246052" cy="2206103"/>
            <a:chOff x="0" y="0"/>
            <a:chExt cx="8328069" cy="294147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90500"/>
              <a:ext cx="8328069" cy="822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0"/>
                </a:lnSpc>
              </a:pPr>
              <a:r>
                <a:rPr lang="en-US" b="true" sz="5025" spc="-251">
                  <a:solidFill>
                    <a:srgbClr val="479AAF"/>
                  </a:solidFill>
                  <a:latin typeface="Montaser Arabic Medium"/>
                  <a:ea typeface="Montaser Arabic Medium"/>
                  <a:cs typeface="Montaser Arabic Medium"/>
                  <a:sym typeface="Montaser Arabic Medium"/>
                </a:rPr>
                <a:t>THANK YOU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056177"/>
              <a:ext cx="8328069" cy="885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81"/>
                </a:lnSpc>
              </a:pPr>
              <a:r>
                <a:rPr lang="en-US" sz="2151" spc="107" b="true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  <a:p>
              <a:pPr algn="l">
                <a:lnSpc>
                  <a:spcPts val="2581"/>
                </a:lnSpc>
                <a:spcBef>
                  <a:spcPct val="0"/>
                </a:spcBef>
              </a:pPr>
              <a:r>
                <a:rPr lang="en-US" b="true" sz="2151" spc="107">
                  <a:solidFill>
                    <a:srgbClr val="61727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Author, University, Country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DAG4aDdubmc</dc:identifier>
  <dcterms:modified xsi:type="dcterms:W3CDTF">2011-08-01T06:04:30Z</dcterms:modified>
  <cp:revision>1</cp:revision>
  <dc:title>TEMPLATE - CIDEMA II</dc:title>
</cp:coreProperties>
</file>